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8" r:id="rId6"/>
    <p:sldId id="259" r:id="rId7"/>
    <p:sldId id="272" r:id="rId8"/>
    <p:sldId id="269" r:id="rId9"/>
    <p:sldId id="263" r:id="rId10"/>
    <p:sldId id="261" r:id="rId11"/>
    <p:sldId id="262" r:id="rId12"/>
    <p:sldId id="275" r:id="rId13"/>
    <p:sldId id="279" r:id="rId14"/>
    <p:sldId id="276" r:id="rId15"/>
    <p:sldId id="277" r:id="rId16"/>
    <p:sldId id="278" r:id="rId17"/>
    <p:sldId id="274" r:id="rId18"/>
    <p:sldId id="273" r:id="rId19"/>
    <p:sldId id="271" r:id="rId20"/>
    <p:sldId id="26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77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28" autoAdjust="0"/>
    <p:restoredTop sz="94648" autoAdjust="0"/>
  </p:normalViewPr>
  <p:slideViewPr>
    <p:cSldViewPr snapToGrid="0">
      <p:cViewPr>
        <p:scale>
          <a:sx n="75" d="100"/>
          <a:sy n="75" d="100"/>
        </p:scale>
        <p:origin x="-725" y="-394"/>
      </p:cViewPr>
      <p:guideLst>
        <p:guide orient="horz" pos="1776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-3931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D802E2C-B7D8-04C8-C240-1A3E4E91E1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6171AFC-D318-FD5E-08E7-6BAF47EACD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CA9B3-7F4F-4A4D-9632-82479A1CD351}" type="datetimeFigureOut">
              <a:rPr lang="en-US" smtClean="0"/>
              <a:t>2/24/2024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611FBEE-E86F-B722-5F1D-3ACBA8E486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3672E68-1D54-CEDB-2E8C-3CA510A90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5CF68-C9C2-4072-AAE6-9B71EFC0ED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84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svg>
</file>

<file path=ppt/media/image14.sv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jp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2/24/2024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910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C424C27-BD3B-3C52-A36C-64F30CAA2C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7ACDA772-105A-FB5C-CD16-FBBF394D96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D2E19FB8-0A85-B7A1-13D3-0329D5CA0D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4033657-3147-3E4A-9927-D5B3499744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4575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2D016F40-A53E-4D84-16EA-7EB40EFF5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22429614-6A3B-D144-2DBD-67E6A0B311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8D96216D-C758-C63A-F134-35A81D8F48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E14000F-9DEC-8321-6F9E-FE76EB42AC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3734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0949A08-0F70-5BD2-310C-16957F8A5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E58E6213-C011-E8B2-6223-EDF808C0B7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97498F6F-F137-56E5-17D8-64BD11A9A3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FC37E5-8430-899E-978E-18CBF3F442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1302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A554F2B3-BBDB-F673-F3BA-187F70768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634FCBA4-0F62-8842-8C31-E7909A7352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E2474BBD-41A4-5232-CD2B-8B90A81786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2CF6092-71EF-CDBE-0811-3050C45516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7573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F547594-1832-E11D-527C-8512F4B9B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C745B622-9372-4F04-03C7-0BE45C5453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73FFF74D-B49A-1BB5-54AB-B8E1755F2C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E98F2E1-CC31-EB9C-930A-A6F7E59BF1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381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BEF199D-C5A9-D354-2118-9E24D05F1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A008E6DD-0D3D-AAEF-96BC-D598B71D12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5FBE41AF-97B0-D1CC-E2A8-CF6F3ADEC0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C8225EF-089C-349D-E58B-C1AFAE5D43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147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8751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47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238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46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375B25C-4D6D-F9EE-9AF2-F8E04609C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B1E2475D-C1D5-1A88-2FA1-2A83522E4D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44F179FD-4F94-9BC9-B2DF-76B87A1D5B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18FD473-D50C-B6D2-FB40-8B0E9223A5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30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B93406D-8784-F450-7E81-8E221B0F6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45EAE5AC-F6E3-A641-0493-F3A8BA5E2E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C8229D37-471E-2B4D-2485-8AF9131E9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9C82945-5D67-E0F1-9A6A-27C0EA12CD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000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095D8E1-85E8-21E1-FE88-4CA96188B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7DE1871E-9BBF-C25B-8F96-2AB71BA978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17300086-FB24-7DDA-7B76-CDF931BC88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8C7F303-39EB-C3DC-49C6-0247294255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582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00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282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FA2FFD9-F8BE-E3A1-65A8-68E638F3C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BA04ECB0-1064-7E02-71B1-1FBE5832ED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9D30AF1F-E338-D2CA-7065-BE17DED895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91A426D-D829-5B0B-5DC8-59D994A99C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047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3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9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sv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FBA6F7DF-BD02-0291-A899-B2BBFBE483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xmlns="" id="{207EDB30-8C02-20AC-2D74-661FE09EB5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b="32254"/>
          <a:stretch/>
        </p:blipFill>
        <p:spPr>
          <a:xfrm>
            <a:off x="6594249" y="4397010"/>
            <a:ext cx="3657600" cy="246099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xmlns="" id="{4E9B0889-CF84-D54E-684F-B32B7C32F6D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l="12950" t="24936"/>
          <a:stretch/>
        </p:blipFill>
        <p:spPr>
          <a:xfrm>
            <a:off x="0" y="0"/>
            <a:ext cx="6136802" cy="53125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54955" y="295729"/>
            <a:ext cx="8825658" cy="4709160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US" sz="88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54954" y="5608262"/>
            <a:ext cx="4941045" cy="605073"/>
          </a:xfrm>
        </p:spPr>
        <p:txBody>
          <a:bodyPr lIns="0" anchor="t"/>
          <a:lstStyle>
            <a:lvl1pPr marL="0" indent="0" algn="l"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848C301-E8BB-D665-0CC9-881A5857EE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55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111" y="370389"/>
            <a:ext cx="10153069" cy="1273215"/>
          </a:xfr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28AB64F2-0CD7-2BAB-A3C7-CCDEFB78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xmlns="" id="{9672AD53-BE59-D8F5-D55D-EAD6A1B93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="" id="{18021C83-65C7-47A2-163B-E6DEFF845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4287932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393312"/>
            <a:ext cx="10225089" cy="1251585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46111" y="2089150"/>
            <a:ext cx="4926096" cy="5762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4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0" y="2898775"/>
            <a:ext cx="4926097" cy="3279776"/>
          </a:xfrm>
        </p:spPr>
        <p:txBody>
          <a:bodyPr anchor="t" anchorCtr="0"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945103" y="2089150"/>
            <a:ext cx="4926097" cy="576262"/>
          </a:xfrm>
        </p:spPr>
        <p:txBody>
          <a:bodyPr rIns="0" anchor="t" anchorCtr="0">
            <a:normAutofit/>
          </a:bodyPr>
          <a:lstStyle>
            <a:lvl1pPr marL="0" indent="0">
              <a:buNone/>
              <a:defRPr sz="24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945103" y="2898775"/>
            <a:ext cx="4926097" cy="3279776"/>
          </a:xfrm>
        </p:spPr>
        <p:txBody>
          <a:bodyPr anchor="t" anchorCtr="0"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DA354C69-D8C0-E1CC-ECCD-D6B774B57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="" id="{FE615DCA-65BB-CA4F-3658-4D108DC273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393312"/>
            <a:ext cx="10225089" cy="1251585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0" y="2089150"/>
            <a:ext cx="4926097" cy="4089401"/>
          </a:xfrm>
        </p:spPr>
        <p:txBody>
          <a:bodyPr anchor="t" anchorCtr="0"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945103" y="2089150"/>
            <a:ext cx="4926097" cy="4089401"/>
          </a:xfrm>
        </p:spPr>
        <p:txBody>
          <a:bodyPr anchor="t" anchorCtr="0"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DA354C69-D8C0-E1CC-ECCD-D6B774B57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xmlns="" id="{FE615DCA-65BB-CA4F-3658-4D108DC273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1447348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xmlns="" id="{A266C958-EC51-A377-BDBD-96512C4CE6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111" y="337318"/>
            <a:ext cx="10225089" cy="1306286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8A6E9E41-C977-77E0-111A-901CB89D08C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47417" y="2242332"/>
            <a:ext cx="1728216" cy="1728216"/>
          </a:xfrm>
          <a:custGeom>
            <a:avLst/>
            <a:gdLst>
              <a:gd name="connsiteX0" fmla="*/ 864108 w 1728216"/>
              <a:gd name="connsiteY0" fmla="*/ 0 h 1728216"/>
              <a:gd name="connsiteX1" fmla="*/ 1347239 w 1728216"/>
              <a:gd name="connsiteY1" fmla="*/ 147576 h 1728216"/>
              <a:gd name="connsiteX2" fmla="*/ 1462065 w 1728216"/>
              <a:gd name="connsiteY2" fmla="*/ 242316 h 1728216"/>
              <a:gd name="connsiteX3" fmla="*/ 1485900 w 1728216"/>
              <a:gd name="connsiteY3" fmla="*/ 242316 h 1728216"/>
              <a:gd name="connsiteX4" fmla="*/ 1485900 w 1728216"/>
              <a:gd name="connsiteY4" fmla="*/ 266151 h 1728216"/>
              <a:gd name="connsiteX5" fmla="*/ 1580640 w 1728216"/>
              <a:gd name="connsiteY5" fmla="*/ 380977 h 1728216"/>
              <a:gd name="connsiteX6" fmla="*/ 1728216 w 1728216"/>
              <a:gd name="connsiteY6" fmla="*/ 864108 h 1728216"/>
              <a:gd name="connsiteX7" fmla="*/ 1580640 w 1728216"/>
              <a:gd name="connsiteY7" fmla="*/ 1347239 h 1728216"/>
              <a:gd name="connsiteX8" fmla="*/ 1485900 w 1728216"/>
              <a:gd name="connsiteY8" fmla="*/ 1462065 h 1728216"/>
              <a:gd name="connsiteX9" fmla="*/ 1485900 w 1728216"/>
              <a:gd name="connsiteY9" fmla="*/ 1485900 h 1728216"/>
              <a:gd name="connsiteX10" fmla="*/ 1462065 w 1728216"/>
              <a:gd name="connsiteY10" fmla="*/ 1485900 h 1728216"/>
              <a:gd name="connsiteX11" fmla="*/ 1347239 w 1728216"/>
              <a:gd name="connsiteY11" fmla="*/ 1580640 h 1728216"/>
              <a:gd name="connsiteX12" fmla="*/ 864108 w 1728216"/>
              <a:gd name="connsiteY12" fmla="*/ 1728216 h 1728216"/>
              <a:gd name="connsiteX13" fmla="*/ 380977 w 1728216"/>
              <a:gd name="connsiteY13" fmla="*/ 1580640 h 1728216"/>
              <a:gd name="connsiteX14" fmla="*/ 266151 w 1728216"/>
              <a:gd name="connsiteY14" fmla="*/ 1485900 h 1728216"/>
              <a:gd name="connsiteX15" fmla="*/ 242316 w 1728216"/>
              <a:gd name="connsiteY15" fmla="*/ 1485900 h 1728216"/>
              <a:gd name="connsiteX16" fmla="*/ 242316 w 1728216"/>
              <a:gd name="connsiteY16" fmla="*/ 1462065 h 1728216"/>
              <a:gd name="connsiteX17" fmla="*/ 147576 w 1728216"/>
              <a:gd name="connsiteY17" fmla="*/ 1347239 h 1728216"/>
              <a:gd name="connsiteX18" fmla="*/ 0 w 1728216"/>
              <a:gd name="connsiteY18" fmla="*/ 864108 h 1728216"/>
              <a:gd name="connsiteX19" fmla="*/ 147576 w 1728216"/>
              <a:gd name="connsiteY19" fmla="*/ 380977 h 1728216"/>
              <a:gd name="connsiteX20" fmla="*/ 242316 w 1728216"/>
              <a:gd name="connsiteY20" fmla="*/ 266151 h 1728216"/>
              <a:gd name="connsiteX21" fmla="*/ 242316 w 1728216"/>
              <a:gd name="connsiteY21" fmla="*/ 242316 h 1728216"/>
              <a:gd name="connsiteX22" fmla="*/ 266151 w 1728216"/>
              <a:gd name="connsiteY22" fmla="*/ 242316 h 1728216"/>
              <a:gd name="connsiteX23" fmla="*/ 380977 w 1728216"/>
              <a:gd name="connsiteY23" fmla="*/ 147576 h 1728216"/>
              <a:gd name="connsiteX24" fmla="*/ 864108 w 1728216"/>
              <a:gd name="connsiteY24" fmla="*/ 0 h 172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728216" h="1728216">
                <a:moveTo>
                  <a:pt x="864108" y="0"/>
                </a:moveTo>
                <a:cubicBezTo>
                  <a:pt x="1043071" y="0"/>
                  <a:pt x="1209327" y="54404"/>
                  <a:pt x="1347239" y="147576"/>
                </a:cubicBezTo>
                <a:lnTo>
                  <a:pt x="1462065" y="242316"/>
                </a:lnTo>
                <a:lnTo>
                  <a:pt x="1485900" y="242316"/>
                </a:lnTo>
                <a:lnTo>
                  <a:pt x="1485900" y="266151"/>
                </a:lnTo>
                <a:lnTo>
                  <a:pt x="1580640" y="380977"/>
                </a:lnTo>
                <a:cubicBezTo>
                  <a:pt x="1673812" y="518890"/>
                  <a:pt x="1728216" y="685145"/>
                  <a:pt x="1728216" y="864108"/>
                </a:cubicBezTo>
                <a:cubicBezTo>
                  <a:pt x="1728216" y="1043071"/>
                  <a:pt x="1673812" y="1209327"/>
                  <a:pt x="1580640" y="1347239"/>
                </a:cubicBezTo>
                <a:lnTo>
                  <a:pt x="1485900" y="1462065"/>
                </a:lnTo>
                <a:lnTo>
                  <a:pt x="1485900" y="1485900"/>
                </a:lnTo>
                <a:lnTo>
                  <a:pt x="1462065" y="1485900"/>
                </a:lnTo>
                <a:lnTo>
                  <a:pt x="1347239" y="1580640"/>
                </a:lnTo>
                <a:cubicBezTo>
                  <a:pt x="1209327" y="1673812"/>
                  <a:pt x="1043071" y="1728216"/>
                  <a:pt x="864108" y="1728216"/>
                </a:cubicBezTo>
                <a:cubicBezTo>
                  <a:pt x="685145" y="1728216"/>
                  <a:pt x="518889" y="1673812"/>
                  <a:pt x="380977" y="1580640"/>
                </a:cubicBezTo>
                <a:lnTo>
                  <a:pt x="266151" y="1485900"/>
                </a:lnTo>
                <a:lnTo>
                  <a:pt x="242316" y="1485900"/>
                </a:lnTo>
                <a:lnTo>
                  <a:pt x="242316" y="1462065"/>
                </a:lnTo>
                <a:lnTo>
                  <a:pt x="147576" y="1347239"/>
                </a:lnTo>
                <a:cubicBezTo>
                  <a:pt x="54404" y="1209327"/>
                  <a:pt x="0" y="1043071"/>
                  <a:pt x="0" y="864108"/>
                </a:cubicBezTo>
                <a:cubicBezTo>
                  <a:pt x="0" y="685145"/>
                  <a:pt x="54404" y="518890"/>
                  <a:pt x="147576" y="380977"/>
                </a:cubicBezTo>
                <a:lnTo>
                  <a:pt x="242316" y="266151"/>
                </a:lnTo>
                <a:lnTo>
                  <a:pt x="242316" y="242316"/>
                </a:lnTo>
                <a:lnTo>
                  <a:pt x="266151" y="242316"/>
                </a:lnTo>
                <a:lnTo>
                  <a:pt x="380977" y="147576"/>
                </a:lnTo>
                <a:cubicBezTo>
                  <a:pt x="518889" y="54404"/>
                  <a:pt x="685145" y="0"/>
                  <a:pt x="864108" y="0"/>
                </a:cubicBezTo>
                <a:close/>
              </a:path>
            </a:pathLst>
          </a:custGeom>
          <a:ln w="19050">
            <a:solidFill>
              <a:schemeClr val="accent5"/>
            </a:solidFill>
          </a:ln>
        </p:spPr>
        <p:txBody>
          <a:bodyPr wrap="square">
            <a:noAutofit/>
          </a:bodyPr>
          <a:lstStyle>
            <a:lvl1pPr marL="0" indent="0" algn="ctr">
              <a:lnSpc>
                <a:spcPct val="80000"/>
              </a:lnSpc>
              <a:buNone/>
              <a:defRPr sz="12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46110" y="4363832"/>
            <a:ext cx="3310489" cy="425202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646110" y="4898573"/>
            <a:ext cx="3310489" cy="1306286"/>
          </a:xfrm>
        </p:spPr>
        <p:txBody>
          <a:bodyPr anchor="t" anchorCtr="0">
            <a:noAutofit/>
          </a:bodyPr>
          <a:lstStyle>
            <a:lvl1pPr marL="0" indent="0" algn="l">
              <a:lnSpc>
                <a:spcPts val="1600"/>
              </a:lnSpc>
              <a:buNone/>
              <a:defRPr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DBA0D4AF-EA24-4FB0-0266-133808C9320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092579" y="2242332"/>
            <a:ext cx="1728216" cy="1728216"/>
          </a:xfrm>
          <a:custGeom>
            <a:avLst/>
            <a:gdLst>
              <a:gd name="connsiteX0" fmla="*/ 864108 w 1728216"/>
              <a:gd name="connsiteY0" fmla="*/ 0 h 1728216"/>
              <a:gd name="connsiteX1" fmla="*/ 1347239 w 1728216"/>
              <a:gd name="connsiteY1" fmla="*/ 147576 h 1728216"/>
              <a:gd name="connsiteX2" fmla="*/ 1462065 w 1728216"/>
              <a:gd name="connsiteY2" fmla="*/ 242316 h 1728216"/>
              <a:gd name="connsiteX3" fmla="*/ 1486553 w 1728216"/>
              <a:gd name="connsiteY3" fmla="*/ 242316 h 1728216"/>
              <a:gd name="connsiteX4" fmla="*/ 1486553 w 1728216"/>
              <a:gd name="connsiteY4" fmla="*/ 266943 h 1728216"/>
              <a:gd name="connsiteX5" fmla="*/ 1580640 w 1728216"/>
              <a:gd name="connsiteY5" fmla="*/ 380977 h 1728216"/>
              <a:gd name="connsiteX6" fmla="*/ 1728216 w 1728216"/>
              <a:gd name="connsiteY6" fmla="*/ 864108 h 1728216"/>
              <a:gd name="connsiteX7" fmla="*/ 1580640 w 1728216"/>
              <a:gd name="connsiteY7" fmla="*/ 1347239 h 1728216"/>
              <a:gd name="connsiteX8" fmla="*/ 1486553 w 1728216"/>
              <a:gd name="connsiteY8" fmla="*/ 1461274 h 1728216"/>
              <a:gd name="connsiteX9" fmla="*/ 1486553 w 1728216"/>
              <a:gd name="connsiteY9" fmla="*/ 1485900 h 1728216"/>
              <a:gd name="connsiteX10" fmla="*/ 1462065 w 1728216"/>
              <a:gd name="connsiteY10" fmla="*/ 1485900 h 1728216"/>
              <a:gd name="connsiteX11" fmla="*/ 1347239 w 1728216"/>
              <a:gd name="connsiteY11" fmla="*/ 1580640 h 1728216"/>
              <a:gd name="connsiteX12" fmla="*/ 864108 w 1728216"/>
              <a:gd name="connsiteY12" fmla="*/ 1728216 h 1728216"/>
              <a:gd name="connsiteX13" fmla="*/ 380977 w 1728216"/>
              <a:gd name="connsiteY13" fmla="*/ 1580640 h 1728216"/>
              <a:gd name="connsiteX14" fmla="*/ 266151 w 1728216"/>
              <a:gd name="connsiteY14" fmla="*/ 1485900 h 1728216"/>
              <a:gd name="connsiteX15" fmla="*/ 242969 w 1728216"/>
              <a:gd name="connsiteY15" fmla="*/ 1485900 h 1728216"/>
              <a:gd name="connsiteX16" fmla="*/ 242969 w 1728216"/>
              <a:gd name="connsiteY16" fmla="*/ 1462857 h 1728216"/>
              <a:gd name="connsiteX17" fmla="*/ 147576 w 1728216"/>
              <a:gd name="connsiteY17" fmla="*/ 1347239 h 1728216"/>
              <a:gd name="connsiteX18" fmla="*/ 0 w 1728216"/>
              <a:gd name="connsiteY18" fmla="*/ 864108 h 1728216"/>
              <a:gd name="connsiteX19" fmla="*/ 147576 w 1728216"/>
              <a:gd name="connsiteY19" fmla="*/ 380977 h 1728216"/>
              <a:gd name="connsiteX20" fmla="*/ 242969 w 1728216"/>
              <a:gd name="connsiteY20" fmla="*/ 265360 h 1728216"/>
              <a:gd name="connsiteX21" fmla="*/ 242969 w 1728216"/>
              <a:gd name="connsiteY21" fmla="*/ 242316 h 1728216"/>
              <a:gd name="connsiteX22" fmla="*/ 266151 w 1728216"/>
              <a:gd name="connsiteY22" fmla="*/ 242316 h 1728216"/>
              <a:gd name="connsiteX23" fmla="*/ 380977 w 1728216"/>
              <a:gd name="connsiteY23" fmla="*/ 147576 h 1728216"/>
              <a:gd name="connsiteX24" fmla="*/ 864108 w 1728216"/>
              <a:gd name="connsiteY24" fmla="*/ 0 h 172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728216" h="1728216">
                <a:moveTo>
                  <a:pt x="864108" y="0"/>
                </a:moveTo>
                <a:cubicBezTo>
                  <a:pt x="1043071" y="0"/>
                  <a:pt x="1209327" y="54404"/>
                  <a:pt x="1347239" y="147576"/>
                </a:cubicBezTo>
                <a:lnTo>
                  <a:pt x="1462065" y="242316"/>
                </a:lnTo>
                <a:lnTo>
                  <a:pt x="1486553" y="242316"/>
                </a:lnTo>
                <a:lnTo>
                  <a:pt x="1486553" y="266943"/>
                </a:lnTo>
                <a:lnTo>
                  <a:pt x="1580640" y="380977"/>
                </a:lnTo>
                <a:cubicBezTo>
                  <a:pt x="1673812" y="518890"/>
                  <a:pt x="1728216" y="685145"/>
                  <a:pt x="1728216" y="864108"/>
                </a:cubicBezTo>
                <a:cubicBezTo>
                  <a:pt x="1728216" y="1043071"/>
                  <a:pt x="1673812" y="1209327"/>
                  <a:pt x="1580640" y="1347239"/>
                </a:cubicBezTo>
                <a:lnTo>
                  <a:pt x="1486553" y="1461274"/>
                </a:lnTo>
                <a:lnTo>
                  <a:pt x="1486553" y="1485900"/>
                </a:lnTo>
                <a:lnTo>
                  <a:pt x="1462065" y="1485900"/>
                </a:lnTo>
                <a:lnTo>
                  <a:pt x="1347239" y="1580640"/>
                </a:lnTo>
                <a:cubicBezTo>
                  <a:pt x="1209327" y="1673812"/>
                  <a:pt x="1043071" y="1728216"/>
                  <a:pt x="864108" y="1728216"/>
                </a:cubicBezTo>
                <a:cubicBezTo>
                  <a:pt x="685145" y="1728216"/>
                  <a:pt x="518890" y="1673812"/>
                  <a:pt x="380977" y="1580640"/>
                </a:cubicBezTo>
                <a:lnTo>
                  <a:pt x="266151" y="1485900"/>
                </a:lnTo>
                <a:lnTo>
                  <a:pt x="242969" y="1485900"/>
                </a:lnTo>
                <a:lnTo>
                  <a:pt x="242969" y="1462857"/>
                </a:lnTo>
                <a:lnTo>
                  <a:pt x="147576" y="1347239"/>
                </a:lnTo>
                <a:cubicBezTo>
                  <a:pt x="54404" y="1209327"/>
                  <a:pt x="0" y="1043071"/>
                  <a:pt x="0" y="864108"/>
                </a:cubicBezTo>
                <a:cubicBezTo>
                  <a:pt x="0" y="685145"/>
                  <a:pt x="54404" y="518890"/>
                  <a:pt x="147576" y="380977"/>
                </a:cubicBezTo>
                <a:lnTo>
                  <a:pt x="242969" y="265360"/>
                </a:lnTo>
                <a:lnTo>
                  <a:pt x="242969" y="242316"/>
                </a:lnTo>
                <a:lnTo>
                  <a:pt x="266151" y="242316"/>
                </a:lnTo>
                <a:lnTo>
                  <a:pt x="380977" y="147576"/>
                </a:lnTo>
                <a:cubicBezTo>
                  <a:pt x="518890" y="54404"/>
                  <a:pt x="685145" y="0"/>
                  <a:pt x="864108" y="0"/>
                </a:cubicBezTo>
                <a:close/>
              </a:path>
            </a:pathLst>
          </a:custGeom>
          <a:ln w="19050">
            <a:solidFill>
              <a:schemeClr val="accent5"/>
            </a:solidFill>
          </a:ln>
        </p:spPr>
        <p:txBody>
          <a:bodyPr wrap="square">
            <a:noAutofit/>
          </a:bodyPr>
          <a:lstStyle>
            <a:lvl1pPr marL="0" indent="0" algn="ctr">
              <a:lnSpc>
                <a:spcPct val="80000"/>
              </a:lnSpc>
              <a:buNone/>
              <a:defRPr sz="12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104238" y="4363832"/>
            <a:ext cx="3298553" cy="425202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4098310" y="4898573"/>
            <a:ext cx="3310409" cy="1306286"/>
          </a:xfrm>
        </p:spPr>
        <p:txBody>
          <a:bodyPr anchor="t" anchorCtr="0">
            <a:noAutofit/>
          </a:bodyPr>
          <a:lstStyle>
            <a:lvl1pPr marL="0" indent="0" algn="l">
              <a:lnSpc>
                <a:spcPts val="1600"/>
              </a:lnSpc>
              <a:buNone/>
              <a:defRPr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516C2ABF-953A-BA79-3676-118BB4D76C3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537740" y="2243126"/>
            <a:ext cx="1728216" cy="1728216"/>
          </a:xfrm>
          <a:custGeom>
            <a:avLst/>
            <a:gdLst>
              <a:gd name="connsiteX0" fmla="*/ 864108 w 1728216"/>
              <a:gd name="connsiteY0" fmla="*/ 0 h 1728216"/>
              <a:gd name="connsiteX1" fmla="*/ 1347239 w 1728216"/>
              <a:gd name="connsiteY1" fmla="*/ 147576 h 1728216"/>
              <a:gd name="connsiteX2" fmla="*/ 1463393 w 1728216"/>
              <a:gd name="connsiteY2" fmla="*/ 243412 h 1728216"/>
              <a:gd name="connsiteX3" fmla="*/ 1487206 w 1728216"/>
              <a:gd name="connsiteY3" fmla="*/ 243412 h 1728216"/>
              <a:gd name="connsiteX4" fmla="*/ 1487206 w 1728216"/>
              <a:gd name="connsiteY4" fmla="*/ 267734 h 1728216"/>
              <a:gd name="connsiteX5" fmla="*/ 1580640 w 1728216"/>
              <a:gd name="connsiteY5" fmla="*/ 380977 h 1728216"/>
              <a:gd name="connsiteX6" fmla="*/ 1728216 w 1728216"/>
              <a:gd name="connsiteY6" fmla="*/ 864108 h 1728216"/>
              <a:gd name="connsiteX7" fmla="*/ 1580640 w 1728216"/>
              <a:gd name="connsiteY7" fmla="*/ 1347239 h 1728216"/>
              <a:gd name="connsiteX8" fmla="*/ 1487206 w 1728216"/>
              <a:gd name="connsiteY8" fmla="*/ 1460482 h 1728216"/>
              <a:gd name="connsiteX9" fmla="*/ 1487206 w 1728216"/>
              <a:gd name="connsiteY9" fmla="*/ 1486996 h 1728216"/>
              <a:gd name="connsiteX10" fmla="*/ 1460737 w 1728216"/>
              <a:gd name="connsiteY10" fmla="*/ 1486996 h 1728216"/>
              <a:gd name="connsiteX11" fmla="*/ 1347239 w 1728216"/>
              <a:gd name="connsiteY11" fmla="*/ 1580640 h 1728216"/>
              <a:gd name="connsiteX12" fmla="*/ 864108 w 1728216"/>
              <a:gd name="connsiteY12" fmla="*/ 1728216 h 1728216"/>
              <a:gd name="connsiteX13" fmla="*/ 380977 w 1728216"/>
              <a:gd name="connsiteY13" fmla="*/ 1580640 h 1728216"/>
              <a:gd name="connsiteX14" fmla="*/ 267480 w 1728216"/>
              <a:gd name="connsiteY14" fmla="*/ 1486996 h 1728216"/>
              <a:gd name="connsiteX15" fmla="*/ 243622 w 1728216"/>
              <a:gd name="connsiteY15" fmla="*/ 1486996 h 1728216"/>
              <a:gd name="connsiteX16" fmla="*/ 243622 w 1728216"/>
              <a:gd name="connsiteY16" fmla="*/ 1463648 h 1728216"/>
              <a:gd name="connsiteX17" fmla="*/ 147576 w 1728216"/>
              <a:gd name="connsiteY17" fmla="*/ 1347239 h 1728216"/>
              <a:gd name="connsiteX18" fmla="*/ 0 w 1728216"/>
              <a:gd name="connsiteY18" fmla="*/ 864108 h 1728216"/>
              <a:gd name="connsiteX19" fmla="*/ 147576 w 1728216"/>
              <a:gd name="connsiteY19" fmla="*/ 380977 h 1728216"/>
              <a:gd name="connsiteX20" fmla="*/ 243622 w 1728216"/>
              <a:gd name="connsiteY20" fmla="*/ 264568 h 1728216"/>
              <a:gd name="connsiteX21" fmla="*/ 243622 w 1728216"/>
              <a:gd name="connsiteY21" fmla="*/ 243412 h 1728216"/>
              <a:gd name="connsiteX22" fmla="*/ 264823 w 1728216"/>
              <a:gd name="connsiteY22" fmla="*/ 243412 h 1728216"/>
              <a:gd name="connsiteX23" fmla="*/ 380977 w 1728216"/>
              <a:gd name="connsiteY23" fmla="*/ 147576 h 1728216"/>
              <a:gd name="connsiteX24" fmla="*/ 864108 w 1728216"/>
              <a:gd name="connsiteY24" fmla="*/ 0 h 172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728216" h="1728216">
                <a:moveTo>
                  <a:pt x="864108" y="0"/>
                </a:moveTo>
                <a:cubicBezTo>
                  <a:pt x="1043071" y="0"/>
                  <a:pt x="1209327" y="54404"/>
                  <a:pt x="1347239" y="147576"/>
                </a:cubicBezTo>
                <a:lnTo>
                  <a:pt x="1463393" y="243412"/>
                </a:lnTo>
                <a:lnTo>
                  <a:pt x="1487206" y="243412"/>
                </a:lnTo>
                <a:lnTo>
                  <a:pt x="1487206" y="267734"/>
                </a:lnTo>
                <a:lnTo>
                  <a:pt x="1580640" y="380977"/>
                </a:lnTo>
                <a:cubicBezTo>
                  <a:pt x="1673812" y="518890"/>
                  <a:pt x="1728216" y="685145"/>
                  <a:pt x="1728216" y="864108"/>
                </a:cubicBezTo>
                <a:cubicBezTo>
                  <a:pt x="1728216" y="1043071"/>
                  <a:pt x="1673812" y="1209327"/>
                  <a:pt x="1580640" y="1347239"/>
                </a:cubicBezTo>
                <a:lnTo>
                  <a:pt x="1487206" y="1460482"/>
                </a:lnTo>
                <a:lnTo>
                  <a:pt x="1487206" y="1486996"/>
                </a:lnTo>
                <a:lnTo>
                  <a:pt x="1460737" y="1486996"/>
                </a:lnTo>
                <a:lnTo>
                  <a:pt x="1347239" y="1580640"/>
                </a:lnTo>
                <a:cubicBezTo>
                  <a:pt x="1209327" y="1673812"/>
                  <a:pt x="1043071" y="1728216"/>
                  <a:pt x="864108" y="1728216"/>
                </a:cubicBezTo>
                <a:cubicBezTo>
                  <a:pt x="685146" y="1728216"/>
                  <a:pt x="518890" y="1673812"/>
                  <a:pt x="380977" y="1580640"/>
                </a:cubicBezTo>
                <a:lnTo>
                  <a:pt x="267480" y="1486996"/>
                </a:lnTo>
                <a:lnTo>
                  <a:pt x="243622" y="1486996"/>
                </a:lnTo>
                <a:lnTo>
                  <a:pt x="243622" y="1463648"/>
                </a:lnTo>
                <a:lnTo>
                  <a:pt x="147576" y="1347239"/>
                </a:lnTo>
                <a:cubicBezTo>
                  <a:pt x="54404" y="1209327"/>
                  <a:pt x="0" y="1043071"/>
                  <a:pt x="0" y="864108"/>
                </a:cubicBezTo>
                <a:cubicBezTo>
                  <a:pt x="0" y="685145"/>
                  <a:pt x="54404" y="518890"/>
                  <a:pt x="147576" y="380977"/>
                </a:cubicBezTo>
                <a:lnTo>
                  <a:pt x="243622" y="264568"/>
                </a:lnTo>
                <a:lnTo>
                  <a:pt x="243622" y="243412"/>
                </a:lnTo>
                <a:lnTo>
                  <a:pt x="264823" y="243412"/>
                </a:lnTo>
                <a:lnTo>
                  <a:pt x="380977" y="147576"/>
                </a:lnTo>
                <a:cubicBezTo>
                  <a:pt x="518890" y="54404"/>
                  <a:pt x="685146" y="0"/>
                  <a:pt x="864108" y="0"/>
                </a:cubicBezTo>
                <a:close/>
              </a:path>
            </a:pathLst>
          </a:custGeom>
          <a:ln w="19050">
            <a:solidFill>
              <a:schemeClr val="accent5"/>
            </a:solidFill>
          </a:ln>
        </p:spPr>
        <p:txBody>
          <a:bodyPr wrap="square">
            <a:noAutofit/>
          </a:bodyPr>
          <a:lstStyle>
            <a:lvl1pPr marL="0" indent="0" algn="ctr">
              <a:lnSpc>
                <a:spcPct val="80000"/>
              </a:lnSpc>
              <a:buNone/>
              <a:defRPr sz="12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550430" y="4363832"/>
            <a:ext cx="3293916" cy="425202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7550430" y="4898573"/>
            <a:ext cx="3293916" cy="1306286"/>
          </a:xfrm>
        </p:spPr>
        <p:txBody>
          <a:bodyPr anchor="t" anchorCtr="0">
            <a:noAutofit/>
          </a:bodyPr>
          <a:lstStyle>
            <a:lvl1pPr marL="0" indent="0" algn="l">
              <a:lnSpc>
                <a:spcPts val="1600"/>
              </a:lnSpc>
              <a:buNone/>
              <a:defRPr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xmlns="" id="{E933DD14-33D6-F935-493C-895530A7A1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xmlns="" id="{57B55A25-0360-115C-1048-D6BCEA9316A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xmlns="" id="{38D15C0F-30EB-C774-8BE7-D4509B3747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xmlns="" id="{0BD16C0A-D150-E13B-8DC5-579BE09EA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392" y="1063416"/>
            <a:ext cx="4924376" cy="2175083"/>
          </a:xfrm>
          <a:prstGeom prst="rect">
            <a:avLst/>
          </a:prstGeom>
        </p:spPr>
        <p:txBody>
          <a:bodyPr anchor="b" anchorCtr="0"/>
          <a:lstStyle>
            <a:lvl1pPr algn="l">
              <a:defRPr sz="42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xmlns="" id="{F083CB5E-8EB5-72E4-9C0E-69F0547C6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392" y="3429000"/>
            <a:ext cx="4924375" cy="230060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i="0" kern="1200" cap="none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267D71DA-4BEB-8C00-5F6C-9D569AC79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499" y="1063416"/>
            <a:ext cx="4438649" cy="4675705"/>
          </a:xfrm>
          <a:ln w="19050">
            <a:solidFill>
              <a:schemeClr val="accent5"/>
            </a:solidFill>
          </a:ln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  <a:lumOff val="25000"/>
                  </a:schemeClr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F8699564-CACA-76F2-01D1-D84D99A68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1673D4B2-097C-59E3-6147-FE4D8D2AFF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05EC6D53-735A-DEAF-2F4D-0182C5CD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C66C0432-AB73-AA88-57B0-8183B79A1B6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53BB2E6-8680-25AF-AD99-6F04DB634A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xmlns="" id="{3043EC43-BFF6-2EB5-A4CF-33F63595B2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021483" y="4079829"/>
            <a:ext cx="2011680" cy="201988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xmlns="" id="{4E2581CF-1E81-50D1-A0B5-11A8B20B50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r="9429" b="-613"/>
          <a:stretch/>
        </p:blipFill>
        <p:spPr>
          <a:xfrm rot="10800000">
            <a:off x="-2" y="477352"/>
            <a:ext cx="5247481" cy="5852160"/>
          </a:xfrm>
          <a:custGeom>
            <a:avLst/>
            <a:gdLst>
              <a:gd name="connsiteX0" fmla="*/ 5247481 w 5247481"/>
              <a:gd name="connsiteY0" fmla="*/ 5852160 h 5852160"/>
              <a:gd name="connsiteX1" fmla="*/ 0 w 5247481"/>
              <a:gd name="connsiteY1" fmla="*/ 5852160 h 5852160"/>
              <a:gd name="connsiteX2" fmla="*/ 0 w 5247481"/>
              <a:gd name="connsiteY2" fmla="*/ 0 h 5852160"/>
              <a:gd name="connsiteX3" fmla="*/ 5247481 w 5247481"/>
              <a:gd name="connsiteY3" fmla="*/ 0 h 5852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47481" h="5852160">
                <a:moveTo>
                  <a:pt x="5247481" y="5852160"/>
                </a:moveTo>
                <a:lnTo>
                  <a:pt x="0" y="5852160"/>
                </a:lnTo>
                <a:lnTo>
                  <a:pt x="0" y="0"/>
                </a:lnTo>
                <a:lnTo>
                  <a:pt x="5247481" y="0"/>
                </a:lnTo>
                <a:close/>
              </a:path>
            </a:pathLst>
          </a:cu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xmlns="" id="{9B9DA595-C83D-742C-5258-EA4215FD46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68497" y="477352"/>
            <a:ext cx="4364602" cy="3770799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>
            <a:lvl1pPr>
              <a:defRPr lang="en-US" sz="88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xmlns="" id="{9F9E9671-EF9A-744A-ACDF-3AA17A32AE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68498" y="4340506"/>
            <a:ext cx="4364600" cy="1423686"/>
          </a:xfrm>
        </p:spPr>
        <p:txBody>
          <a:bodyPr lIns="0" anchor="t" anchorCtr="0"/>
          <a:lstStyle>
            <a:lvl1pPr marL="0" indent="0" algn="l">
              <a:lnSpc>
                <a:spcPct val="150000"/>
              </a:lnSpc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77151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4392" y="1063416"/>
            <a:ext cx="4924376" cy="2175083"/>
          </a:xfrm>
          <a:prstGeom prst="rect">
            <a:avLst/>
          </a:prstGeom>
        </p:spPr>
        <p:txBody>
          <a:bodyPr anchor="b" anchorCtr="0"/>
          <a:lstStyle>
            <a:lvl1pPr algn="l">
              <a:defRPr sz="42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4392" y="3429000"/>
            <a:ext cx="4924375" cy="230060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5499" y="1063416"/>
            <a:ext cx="4438649" cy="4675705"/>
          </a:xfrm>
          <a:ln w="19050">
            <a:solidFill>
              <a:schemeClr val="accent5"/>
            </a:solidFill>
          </a:ln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  <a:lumOff val="25000"/>
                  </a:schemeClr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8E6962B4-C5C1-2C06-CDBB-3A833613E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3CF9188E-74CE-845A-D4DA-5CC1401303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B7408351-72CE-E211-B770-45A76F7680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xmlns="" id="{785DAF93-7C3F-9AD8-0A2C-6F34A5B218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7931" t="24911"/>
          <a:stretch/>
        </p:blipFill>
        <p:spPr>
          <a:xfrm>
            <a:off x="0" y="0"/>
            <a:ext cx="3754786" cy="3074754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xmlns="" id="{FC214180-4C7A-293A-2450-EF8BB9EE4A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t="14863" b="-614"/>
          <a:stretch/>
        </p:blipFill>
        <p:spPr>
          <a:xfrm rot="10800000">
            <a:off x="8039692" y="4776788"/>
            <a:ext cx="2417542" cy="2081212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xmlns="" id="{A814E4CB-544D-7235-3EBA-A8F5F81A8A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6093622" y="660116"/>
            <a:ext cx="3338384" cy="33156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4" y="2817336"/>
            <a:ext cx="8825660" cy="1653180"/>
          </a:xfrm>
          <a:prstGeom prst="rect">
            <a:avLst/>
          </a:prstGeom>
        </p:spPr>
        <p:txBody>
          <a:bodyPr anchor="b"/>
          <a:lstStyle>
            <a:lvl1pPr algn="l">
              <a:defRPr sz="4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615918"/>
            <a:ext cx="6650102" cy="1387554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xmlns="" id="{979E30DF-64E4-A919-EAE5-2C709A07A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10/15/20XX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9EBE5E94-41CF-D0CB-FC54-54B1DAA04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9981700-FF1D-DFF8-A12D-159CE3137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2DC2354-9506-C073-446C-50EC69ECEC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6466F547-552E-191A-FF4C-852AFA8C49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xmlns="" id="{6DA46D4A-003C-1F71-28CA-5FD6F0FADBD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t="9700" r="6597" b="-613"/>
          <a:stretch/>
        </p:blipFill>
        <p:spPr>
          <a:xfrm rot="10800000">
            <a:off x="-1" y="1205244"/>
            <a:ext cx="5784902" cy="565275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xmlns="" id="{F39F835C-23E9-9834-3A3D-2773B61EA1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338862" y="1113179"/>
            <a:ext cx="2532888" cy="2532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2650604"/>
            <a:ext cx="8825657" cy="2422052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381964"/>
            <a:ext cx="10238392" cy="1180618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3">
            <a:extLst>
              <a:ext uri="{FF2B5EF4-FFF2-40B4-BE49-F238E27FC236}">
                <a16:creationId xmlns:a16="http://schemas.microsoft.com/office/drawing/2014/main" xmlns="" id="{76464E28-B46D-B32E-ACD1-FD1702E9E4A9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646113" y="2035175"/>
            <a:ext cx="10237787" cy="4213225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="" id="{37724B1A-AB09-D3C8-253F-F5E5E0BC7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="" id="{0ADEBF6B-880D-3603-C4E6-113B3A5795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99975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xmlns="" id="{B096A719-ECBE-EC1B-5A01-627A4BEA37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b="-613"/>
          <a:stretch/>
        </p:blipFill>
        <p:spPr>
          <a:xfrm rot="10800000">
            <a:off x="3377350" y="995925"/>
            <a:ext cx="4817610" cy="486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68450" y="1458924"/>
            <a:ext cx="8383942" cy="2777423"/>
          </a:xfrm>
          <a:prstGeom prst="rect">
            <a:avLst/>
          </a:prstGeom>
          <a:effectLst/>
        </p:spPr>
        <p:txBody>
          <a:bodyPr anchor="b" anchorCtr="0"/>
          <a:lstStyle>
            <a:lvl1pPr algn="ctr">
              <a:defRPr sz="4400">
                <a:solidFill>
                  <a:schemeClr val="bg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568449" y="4776788"/>
            <a:ext cx="8383942" cy="536203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>
              <a:buNone/>
              <a:defRPr lang="en-US" sz="1800" b="0" i="0" kern="1200" cap="all" baseline="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694FDF4E-0CEB-B692-3166-D3F9B1A40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4F0E6AA7-B06B-A780-2444-11C79387A8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9C5609DC-7B87-358A-2144-6AD1A0FDE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xmlns="" id="{98C87214-466B-9560-8FC4-0296B62C656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t="61750"/>
          <a:stretch/>
        </p:blipFill>
        <p:spPr>
          <a:xfrm>
            <a:off x="5705702" y="0"/>
            <a:ext cx="5147545" cy="19769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401250"/>
            <a:ext cx="10225468" cy="1243648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323D612A-3773-ED1C-3B58-C6BC82E51E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00773" y="2474012"/>
            <a:ext cx="1649413" cy="1649412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2B202EFD-89CC-F0C2-864E-0B4E4407DB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00772" y="4307573"/>
            <a:ext cx="1649414" cy="668563"/>
          </a:xfrm>
        </p:spPr>
        <p:txBody>
          <a:bodyPr>
            <a:noAutofit/>
          </a:bodyPr>
          <a:lstStyle>
            <a:lvl1pPr marL="0" indent="0" algn="ctr">
              <a:buNone/>
              <a:defRPr sz="18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xmlns="" id="{FD90884B-78FF-3A87-F13A-72095A3ED6A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0772" y="5120193"/>
            <a:ext cx="1649414" cy="55262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xmlns="" id="{024DB8C1-655E-F989-8D24-867A9A09A99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38795" y="2474919"/>
            <a:ext cx="1649413" cy="1649412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xmlns="" id="{A1374856-E5EA-EBB1-603F-95FACA75970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794" y="4308480"/>
            <a:ext cx="1649414" cy="668563"/>
          </a:xfrm>
        </p:spPr>
        <p:txBody>
          <a:bodyPr>
            <a:noAutofit/>
          </a:bodyPr>
          <a:lstStyle>
            <a:lvl1pPr marL="0" indent="0" algn="ctr">
              <a:buNone/>
              <a:defRPr sz="18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xmlns="" id="{AA9206F6-7FC3-07A6-0B1D-B00A3088B9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8793" y="5121100"/>
            <a:ext cx="1649414" cy="55262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xmlns="" id="{C7BE562A-A70C-FC08-923F-8BEB7456C5C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89728" y="2474919"/>
            <a:ext cx="1649413" cy="1649412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xmlns="" id="{0983E01B-C14E-572C-71CE-2DEE9C3CCBE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989726" y="4307573"/>
            <a:ext cx="1649414" cy="668563"/>
          </a:xfrm>
        </p:spPr>
        <p:txBody>
          <a:bodyPr>
            <a:noAutofit/>
          </a:bodyPr>
          <a:lstStyle>
            <a:lvl1pPr marL="0" indent="0" algn="ctr">
              <a:buNone/>
              <a:defRPr sz="18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xmlns="" id="{8B165549-518A-D53F-5256-0BCA3A090A5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89725" y="5120193"/>
            <a:ext cx="1649414" cy="55262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xmlns="" id="{1F61919B-CEF4-C260-E6D9-C7440B57024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29278" y="2474919"/>
            <a:ext cx="1649413" cy="1649412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xmlns="" id="{58DAFD85-9E64-AE36-BA93-88DC590B96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29275" y="4307573"/>
            <a:ext cx="1649414" cy="668563"/>
          </a:xfrm>
        </p:spPr>
        <p:txBody>
          <a:bodyPr>
            <a:noAutofit/>
          </a:bodyPr>
          <a:lstStyle>
            <a:lvl1pPr marL="0" indent="0" algn="ctr">
              <a:buNone/>
              <a:defRPr sz="18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xmlns="" id="{3831555F-91FB-DA64-7632-0C713F4330B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29274" y="5120193"/>
            <a:ext cx="1649414" cy="55262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xmlns="" id="{6F994C72-3AAA-D2C4-AA5C-3B6B2BE3B4A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t="43499" b="-613"/>
          <a:stretch/>
        </p:blipFill>
        <p:spPr>
          <a:xfrm rot="10800000">
            <a:off x="1325455" y="5516856"/>
            <a:ext cx="2338980" cy="1341144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89CCEDCD-3389-4696-93C2-72B027D03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396901C4-696D-A804-64E7-3FEA0D900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87854319-3058-3863-171F-94B13B4B77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872083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xmlns="" id="{88E879D1-D633-0C2C-6A31-178EC3F7BA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t="54968" b="-613"/>
          <a:stretch/>
        </p:blipFill>
        <p:spPr>
          <a:xfrm rot="10800000">
            <a:off x="1552520" y="5786178"/>
            <a:ext cx="2338980" cy="1071822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xmlns="" id="{019E5557-ACD1-8179-05C3-EDB7921D2F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t="63493"/>
          <a:stretch/>
        </p:blipFill>
        <p:spPr>
          <a:xfrm>
            <a:off x="5839870" y="0"/>
            <a:ext cx="5147545" cy="18868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401250"/>
            <a:ext cx="10225468" cy="1243648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323D612A-3773-ED1C-3B58-C6BC82E51E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48934" y="2042256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xmlns="" id="{2B202EFD-89CC-F0C2-864E-0B4E4407DB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7877" y="3443837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xmlns="" id="{FD90884B-78FF-3A87-F13A-72095A3ED6A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7877" y="3795899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xmlns="" id="{5934ADEA-98AE-7F66-1490-8F687B988002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148934" y="4277338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xmlns="" id="{E193CFBF-E56A-6176-57D5-95B061B227B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57877" y="5678919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xmlns="" id="{2FADFD65-1B8A-5541-4C3D-0012463029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7877" y="6030981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xmlns="" id="{99837198-EB08-605A-A0A4-940F59DD815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784590" y="2042256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xmlns="" id="{04D3289A-A312-AE62-B65A-83D7011D695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293533" y="3443837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3" name="Text Placeholder 12">
            <a:extLst>
              <a:ext uri="{FF2B5EF4-FFF2-40B4-BE49-F238E27FC236}">
                <a16:creationId xmlns:a16="http://schemas.microsoft.com/office/drawing/2014/main" xmlns="" id="{8A496417-E7E8-0696-CE16-F128298F245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93533" y="3795899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4" name="Picture Placeholder 3">
            <a:extLst>
              <a:ext uri="{FF2B5EF4-FFF2-40B4-BE49-F238E27FC236}">
                <a16:creationId xmlns:a16="http://schemas.microsoft.com/office/drawing/2014/main" xmlns="" id="{37461727-C655-C521-1246-74F94EAEDDD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3784590" y="4277338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5" name="Text Placeholder 12">
            <a:extLst>
              <a:ext uri="{FF2B5EF4-FFF2-40B4-BE49-F238E27FC236}">
                <a16:creationId xmlns:a16="http://schemas.microsoft.com/office/drawing/2014/main" xmlns="" id="{AB4A8D2D-0697-BAFD-671C-6748EBB3581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293533" y="5678919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6" name="Text Placeholder 12">
            <a:extLst>
              <a:ext uri="{FF2B5EF4-FFF2-40B4-BE49-F238E27FC236}">
                <a16:creationId xmlns:a16="http://schemas.microsoft.com/office/drawing/2014/main" xmlns="" id="{3A0A36BE-F4F8-98A2-A375-83BDB34D1F6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293533" y="6030981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xmlns="" id="{0C46288B-C278-8EC7-0241-DCD108CB5C8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420246" y="2042256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5" name="Text Placeholder 12">
            <a:extLst>
              <a:ext uri="{FF2B5EF4-FFF2-40B4-BE49-F238E27FC236}">
                <a16:creationId xmlns:a16="http://schemas.microsoft.com/office/drawing/2014/main" xmlns="" id="{8F4C6BA1-8F9B-4689-40A3-10E4BA175F4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29189" y="3443837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6" name="Text Placeholder 12">
            <a:extLst>
              <a:ext uri="{FF2B5EF4-FFF2-40B4-BE49-F238E27FC236}">
                <a16:creationId xmlns:a16="http://schemas.microsoft.com/office/drawing/2014/main" xmlns="" id="{31E83260-5C67-0987-154A-FB3105BF4DB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929189" y="3795899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7" name="Picture Placeholder 3">
            <a:extLst>
              <a:ext uri="{FF2B5EF4-FFF2-40B4-BE49-F238E27FC236}">
                <a16:creationId xmlns:a16="http://schemas.microsoft.com/office/drawing/2014/main" xmlns="" id="{C1F03818-0D9F-8D22-1C6E-7A080BA09987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420246" y="4277338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8" name="Text Placeholder 12">
            <a:extLst>
              <a:ext uri="{FF2B5EF4-FFF2-40B4-BE49-F238E27FC236}">
                <a16:creationId xmlns:a16="http://schemas.microsoft.com/office/drawing/2014/main" xmlns="" id="{7BC2C67C-9B73-8178-4CA5-B90C79A427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29189" y="5678919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9" name="Text Placeholder 12">
            <a:extLst>
              <a:ext uri="{FF2B5EF4-FFF2-40B4-BE49-F238E27FC236}">
                <a16:creationId xmlns:a16="http://schemas.microsoft.com/office/drawing/2014/main" xmlns="" id="{7CB51302-7BF4-D31E-A72A-CD43CA212699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929189" y="6030981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7" name="Picture Placeholder 3">
            <a:extLst>
              <a:ext uri="{FF2B5EF4-FFF2-40B4-BE49-F238E27FC236}">
                <a16:creationId xmlns:a16="http://schemas.microsoft.com/office/drawing/2014/main" xmlns="" id="{83EFB1E0-E3CE-DDF6-DD0B-99FCF4BDD6E4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055902" y="2042256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bg1">
                  <a:lumMod val="75000"/>
                  <a:lumOff val="25000"/>
                </a:scheme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xmlns="" id="{7BD2FEFC-DB86-2DDE-9B99-F9D51745B40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64845" y="3443837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xmlns="" id="{6C9E7306-3F94-90AF-00F4-1D8C6F88C2E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64845" y="3795899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50" name="Picture Placeholder 3">
            <a:extLst>
              <a:ext uri="{FF2B5EF4-FFF2-40B4-BE49-F238E27FC236}">
                <a16:creationId xmlns:a16="http://schemas.microsoft.com/office/drawing/2014/main" xmlns="" id="{A7341B50-9FD6-9C27-539B-7F4CE41B8A26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055902" y="4277338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bg1">
                  <a:lumMod val="75000"/>
                  <a:lumOff val="25000"/>
                </a:scheme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51" name="Text Placeholder 12">
            <a:extLst>
              <a:ext uri="{FF2B5EF4-FFF2-40B4-BE49-F238E27FC236}">
                <a16:creationId xmlns:a16="http://schemas.microsoft.com/office/drawing/2014/main" xmlns="" id="{F3488FF4-17BB-5948-E74B-A63911A64DB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564845" y="5678919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52" name="Text Placeholder 12">
            <a:extLst>
              <a:ext uri="{FF2B5EF4-FFF2-40B4-BE49-F238E27FC236}">
                <a16:creationId xmlns:a16="http://schemas.microsoft.com/office/drawing/2014/main" xmlns="" id="{365C4994-E447-FAB8-8500-EB07F025307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564845" y="6030981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0F5F25D1-D866-9898-B091-6F1108B1BA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1B89469B-31B0-A79D-AC60-20CD005F4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D32DD1C3-1A16-3B1F-C3AC-401ECFF220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404101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0" y="401250"/>
            <a:ext cx="10193339" cy="1243647"/>
          </a:xfrm>
          <a:prstGeom prst="rect">
            <a:avLst/>
          </a:prstGeom>
        </p:spPr>
        <p:txBody>
          <a:bodyPr anchor="b" anchorCtr="0"/>
          <a:lstStyle>
            <a:lvl1pPr algn="l"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xmlns="" id="{3AD90DC3-CE2F-F7A4-2CD2-C9C691B40E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7059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xmlns="" id="{384DE215-1219-059E-CF31-4880BDD02C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722956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xmlns="" id="{F81C4CF5-BDE4-B0FB-C0F6-D7A30C6BCF0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8853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xmlns="" id="{389CF3F3-1F3E-D2A7-B679-3E8BDEBB7CF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14750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xmlns="" id="{B3301A61-C5DF-0535-9424-0ECC19BB5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010648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xmlns="" id="{223BEE87-DEE7-39C7-2825-EE64F2505183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646110" y="4411604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xmlns="" id="{F1FE1263-E081-EB93-BC01-65423E08381C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2742007" y="4411604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xmlns="" id="{471A2EC5-7856-F6A5-3ED0-82C69CF24BF5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837905" y="4411603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xmlns="" id="{14F62DA3-3D79-5C03-9619-092B956F857F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933802" y="4411602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xmlns="" id="{7664A6A3-8764-C9AC-7DBD-3F6FB3B84F4F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9029700" y="4411602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xmlns="" id="{707C147E-D560-3B3A-027E-B09058914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xmlns="" id="{2B7C3888-08BE-B170-977F-4096FCF13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xmlns="" id="{F95C2CFB-05D3-7E9E-BF5C-6CA1F28D78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3574187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484FD26-B27E-89C1-EC74-7F337279C4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94F38330-42A6-CBDC-49D5-6651820A49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D80194AA-3CF1-8747-1BCF-A8D4F49AF0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2" r:id="rId3"/>
    <p:sldLayoutId id="2147483651" r:id="rId4"/>
    <p:sldLayoutId id="2147483671" r:id="rId5"/>
    <p:sldLayoutId id="2147483664" r:id="rId6"/>
    <p:sldLayoutId id="2147483672" r:id="rId7"/>
    <p:sldLayoutId id="2147483676" r:id="rId8"/>
    <p:sldLayoutId id="2147483673" r:id="rId9"/>
    <p:sldLayoutId id="2147483677" r:id="rId10"/>
    <p:sldLayoutId id="2147483653" r:id="rId11"/>
    <p:sldLayoutId id="2147483678" r:id="rId12"/>
    <p:sldLayoutId id="2147483669" r:id="rId13"/>
    <p:sldLayoutId id="2147483668" r:id="rId14"/>
    <p:sldLayoutId id="2147483674" r:id="rId1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20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lnSpc>
          <a:spcPts val="16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lnSpc>
          <a:spcPts val="16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lnSpc>
          <a:spcPts val="16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lnSpc>
          <a:spcPts val="16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36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763" y="277068"/>
            <a:ext cx="10006563" cy="1850312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Arial Rounded MT Bold" panose="020F0704030504030204" pitchFamily="34" charset="0"/>
                <a:cs typeface="Arial" panose="020B0604020202020204" pitchFamily="34" charset="0"/>
              </a:rPr>
              <a:t>Music Recommendation Based On Facial Emotions Recognition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A101514-A6D1-BEE2-6F13-210DFEBCCB9E}"/>
              </a:ext>
            </a:extLst>
          </p:cNvPr>
          <p:cNvSpPr txBox="1"/>
          <p:nvPr/>
        </p:nvSpPr>
        <p:spPr>
          <a:xfrm>
            <a:off x="811763" y="4366727"/>
            <a:ext cx="2799184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>
                <a:solidFill>
                  <a:schemeClr val="accent4">
                    <a:lumMod val="50000"/>
                  </a:schemeClr>
                </a:solidFill>
              </a:rPr>
              <a:t>Guided By :</a:t>
            </a:r>
          </a:p>
          <a:p>
            <a:endParaRPr lang="en-IN" sz="11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1600" b="1" dirty="0">
                <a:solidFill>
                  <a:schemeClr val="accent4">
                    <a:lumMod val="50000"/>
                  </a:schemeClr>
                </a:solidFill>
              </a:rPr>
              <a:t>Mr. Anay Tamhankar</a:t>
            </a:r>
          </a:p>
          <a:p>
            <a:r>
              <a:rPr lang="en-IN" sz="1600" b="1" dirty="0">
                <a:solidFill>
                  <a:schemeClr val="accent4">
                    <a:lumMod val="50000"/>
                  </a:schemeClr>
                </a:solidFill>
              </a:rPr>
              <a:t>Ms. Trupti Joshi</a:t>
            </a:r>
          </a:p>
          <a:p>
            <a:r>
              <a:rPr lang="en-IN" sz="1600" b="1" dirty="0">
                <a:solidFill>
                  <a:schemeClr val="accent4">
                    <a:lumMod val="50000"/>
                  </a:schemeClr>
                </a:solidFill>
              </a:rPr>
              <a:t>Mr. Prasad Deshmukh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010552D-1736-F9A7-2221-FD2DD4836D95}"/>
              </a:ext>
            </a:extLst>
          </p:cNvPr>
          <p:cNvSpPr txBox="1"/>
          <p:nvPr/>
        </p:nvSpPr>
        <p:spPr>
          <a:xfrm>
            <a:off x="7781732" y="4301412"/>
            <a:ext cx="37509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>
                <a:solidFill>
                  <a:schemeClr val="accent4">
                    <a:lumMod val="50000"/>
                  </a:schemeClr>
                </a:solidFill>
              </a:rPr>
              <a:t>Presented By :</a:t>
            </a:r>
          </a:p>
          <a:p>
            <a:endParaRPr lang="en-IN" sz="16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IN" sz="1600" b="1" dirty="0">
                <a:solidFill>
                  <a:schemeClr val="accent4">
                    <a:lumMod val="50000"/>
                  </a:schemeClr>
                </a:solidFill>
              </a:rPr>
              <a:t>Siddharth Gadewal (230943025048)</a:t>
            </a:r>
          </a:p>
          <a:p>
            <a:r>
              <a:rPr lang="en-IN" sz="1600" b="1" dirty="0">
                <a:solidFill>
                  <a:schemeClr val="accent4">
                    <a:lumMod val="50000"/>
                  </a:schemeClr>
                </a:solidFill>
              </a:rPr>
              <a:t>Harshada Samant (230943025022)</a:t>
            </a:r>
          </a:p>
          <a:p>
            <a:r>
              <a:rPr lang="en-IN" sz="1600" b="1" dirty="0">
                <a:solidFill>
                  <a:schemeClr val="accent4">
                    <a:lumMod val="50000"/>
                  </a:schemeClr>
                </a:solidFill>
              </a:rPr>
              <a:t>Anushka Autade (230943025009)</a:t>
            </a:r>
          </a:p>
          <a:p>
            <a:r>
              <a:rPr lang="en-IN" sz="1600" b="1" dirty="0">
                <a:solidFill>
                  <a:schemeClr val="accent4">
                    <a:lumMod val="50000"/>
                  </a:schemeClr>
                </a:solidFill>
              </a:rPr>
              <a:t>Ganesh Khedkar (230943025018)</a:t>
            </a:r>
          </a:p>
        </p:txBody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358A8CBA-06F4-6083-B220-DA99088FF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1F26E89E-BB04-0C08-F9D2-5461A5B8A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5A77408-A0F4-42ED-B980-F711B1CD8A86}"/>
              </a:ext>
            </a:extLst>
          </p:cNvPr>
          <p:cNvSpPr txBox="1"/>
          <p:nvPr/>
        </p:nvSpPr>
        <p:spPr>
          <a:xfrm>
            <a:off x="1154955" y="1987420"/>
            <a:ext cx="8825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Model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Algorithm used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Testing new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Classification of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458CE98-F1AA-1C1E-9B95-E79DC0357ECC}"/>
              </a:ext>
            </a:extLst>
          </p:cNvPr>
          <p:cNvSpPr txBox="1"/>
          <p:nvPr/>
        </p:nvSpPr>
        <p:spPr>
          <a:xfrm>
            <a:off x="1259840" y="701040"/>
            <a:ext cx="7559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Music Classification Model </a:t>
            </a:r>
          </a:p>
        </p:txBody>
      </p:sp>
    </p:spTree>
    <p:extLst>
      <p:ext uri="{BB962C8B-B14F-4D97-AF65-F5344CB8AC3E}">
        <p14:creationId xmlns:p14="http://schemas.microsoft.com/office/powerpoint/2010/main" val="940176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C4EB588-8C37-5FEF-5719-9A2CF10C4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BE311352-65F3-2F06-E05A-898385A258E5}"/>
              </a:ext>
            </a:extLst>
          </p:cNvPr>
          <p:cNvSpPr txBox="1"/>
          <p:nvPr/>
        </p:nvSpPr>
        <p:spPr>
          <a:xfrm>
            <a:off x="660400" y="448995"/>
            <a:ext cx="7843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CNN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C13A3F1E-7E4F-E721-DDA8-4E1E4FDA3A20}"/>
              </a:ext>
            </a:extLst>
          </p:cNvPr>
          <p:cNvSpPr txBox="1"/>
          <p:nvPr/>
        </p:nvSpPr>
        <p:spPr>
          <a:xfrm>
            <a:off x="11176000" y="510550"/>
            <a:ext cx="71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accent4">
                    <a:lumMod val="50000"/>
                  </a:schemeClr>
                </a:solidFill>
              </a:rPr>
              <a:t>11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A22FEB0-587F-5891-2CC6-5A3215D8C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80" y="1235780"/>
            <a:ext cx="9499600" cy="423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543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9DF2FFC-2A24-EDF2-254D-A78598C7F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F9B64E8-06B9-3DD6-46E7-099A96D8E3C6}"/>
              </a:ext>
            </a:extLst>
          </p:cNvPr>
          <p:cNvSpPr txBox="1"/>
          <p:nvPr/>
        </p:nvSpPr>
        <p:spPr>
          <a:xfrm>
            <a:off x="11196320" y="538480"/>
            <a:ext cx="66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12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EE4A880-BF7D-FD84-3C7F-FC2932C44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" y="538480"/>
            <a:ext cx="10861040" cy="5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29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6AF000A-FC71-8345-15FC-E1A82F9C3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3993AB49-BE54-6E9F-999E-F3A0EC7B3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FF27470-1093-59D0-B9A6-0E77542D3DEB}"/>
              </a:ext>
            </a:extLst>
          </p:cNvPr>
          <p:cNvSpPr txBox="1"/>
          <p:nvPr/>
        </p:nvSpPr>
        <p:spPr>
          <a:xfrm>
            <a:off x="1154955" y="1987420"/>
            <a:ext cx="8825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Establish MongoDB connection.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Retrieve data from MongoDB.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Utilize spotify API for additional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Randomly select 10 songs using sample aggregation.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Display the recommended songs.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BA0FED9-2392-3CA5-0C78-7DF3542B07AF}"/>
              </a:ext>
            </a:extLst>
          </p:cNvPr>
          <p:cNvSpPr txBox="1"/>
          <p:nvPr/>
        </p:nvSpPr>
        <p:spPr>
          <a:xfrm>
            <a:off x="1259840" y="701040"/>
            <a:ext cx="7559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Recommender System</a:t>
            </a:r>
          </a:p>
        </p:txBody>
      </p:sp>
    </p:spTree>
    <p:extLst>
      <p:ext uri="{BB962C8B-B14F-4D97-AF65-F5344CB8AC3E}">
        <p14:creationId xmlns:p14="http://schemas.microsoft.com/office/powerpoint/2010/main" val="629429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A4769DA5-2083-B490-201C-265EFD8D5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3AC1B1F-F663-4AC6-8E8B-21CE2019E1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685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89BD4B6-EC8F-1ECC-FE1A-F4DD779FF93C}"/>
              </a:ext>
            </a:extLst>
          </p:cNvPr>
          <p:cNvSpPr txBox="1"/>
          <p:nvPr/>
        </p:nvSpPr>
        <p:spPr>
          <a:xfrm>
            <a:off x="1148080" y="914400"/>
            <a:ext cx="6847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Hurdles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F9CB41D-22CB-4D64-9FC6-67B8B55551CD}"/>
              </a:ext>
            </a:extLst>
          </p:cNvPr>
          <p:cNvSpPr txBox="1"/>
          <p:nvPr/>
        </p:nvSpPr>
        <p:spPr>
          <a:xfrm>
            <a:off x="1148080" y="2133600"/>
            <a:ext cx="9042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Data Extraction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Data Preprocessing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Model Tuning</a:t>
            </a:r>
          </a:p>
        </p:txBody>
      </p:sp>
    </p:spTree>
    <p:extLst>
      <p:ext uri="{BB962C8B-B14F-4D97-AF65-F5344CB8AC3E}">
        <p14:creationId xmlns:p14="http://schemas.microsoft.com/office/powerpoint/2010/main" val="3949795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A2C2631-8143-1B2A-8C25-CE1B7119B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2A4EE7B9-6F69-941D-A453-5066EC335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37BFE7A-1334-40D0-E69C-7DA1C651E649}"/>
              </a:ext>
            </a:extLst>
          </p:cNvPr>
          <p:cNvSpPr txBox="1"/>
          <p:nvPr/>
        </p:nvSpPr>
        <p:spPr>
          <a:xfrm>
            <a:off x="1154955" y="1987420"/>
            <a:ext cx="88256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OpenCV Integration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Utilized OpenCV for real-time facial emotion detection, enhancing the interactivity and user experience</a:t>
            </a:r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Söhne"/>
              </a:rPr>
              <a:t>.</a:t>
            </a:r>
            <a:endParaRPr lang="en-US" b="1" dirty="0" smtClean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accent4">
                    <a:lumMod val="50000"/>
                  </a:schemeClr>
                </a:solidFill>
                <a:latin typeface="Söhne"/>
              </a:rPr>
              <a:t>Facial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Emotion Detection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Leveraged a Convolutional Neural Network (CNN) model to detect facial emotions in real-time through webcam input.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Music Recommender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Implemented a Spotify-based Music Recommender System that tailors song recommendations based on the user's detected emotion</a:t>
            </a:r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Söhne"/>
              </a:rPr>
              <a:t>.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1E8580E-3AC4-A2E2-2D2E-986D937D931F}"/>
              </a:ext>
            </a:extLst>
          </p:cNvPr>
          <p:cNvSpPr txBox="1"/>
          <p:nvPr/>
        </p:nvSpPr>
        <p:spPr>
          <a:xfrm>
            <a:off x="1259840" y="701040"/>
            <a:ext cx="7559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Conclusion &amp; Achievements</a:t>
            </a:r>
          </a:p>
        </p:txBody>
      </p:sp>
    </p:spTree>
    <p:extLst>
      <p:ext uri="{BB962C8B-B14F-4D97-AF65-F5344CB8AC3E}">
        <p14:creationId xmlns:p14="http://schemas.microsoft.com/office/powerpoint/2010/main" val="1581671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854A41F8-178B-F430-53A4-550440EDFFCC}"/>
              </a:ext>
            </a:extLst>
          </p:cNvPr>
          <p:cNvSpPr txBox="1"/>
          <p:nvPr/>
        </p:nvSpPr>
        <p:spPr>
          <a:xfrm>
            <a:off x="955040" y="894080"/>
            <a:ext cx="7101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Future Scope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ED91EDF3-ABF6-9873-0962-790C75801DB7}"/>
              </a:ext>
            </a:extLst>
          </p:cNvPr>
          <p:cNvSpPr txBox="1"/>
          <p:nvPr/>
        </p:nvSpPr>
        <p:spPr>
          <a:xfrm>
            <a:off x="955040" y="2164080"/>
            <a:ext cx="909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Explore the possibility of expanding the recommendation system to include additional features such as user preferences, genre-specific filters,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Direct Integration with spotify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37235909-780A-6B61-D0D7-924E9114D433}"/>
              </a:ext>
            </a:extLst>
          </p:cNvPr>
          <p:cNvSpPr txBox="1"/>
          <p:nvPr/>
        </p:nvSpPr>
        <p:spPr>
          <a:xfrm>
            <a:off x="11247120" y="632470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accent4">
                    <a:lumMod val="50000"/>
                  </a:schemeClr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652227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87">
            <a:extLst>
              <a:ext uri="{FF2B5EF4-FFF2-40B4-BE49-F238E27FC236}">
                <a16:creationId xmlns:a16="http://schemas.microsoft.com/office/drawing/2014/main" xmlns="" id="{B8BBB46D-7535-758B-7C25-1ECF58342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68497" y="477352"/>
            <a:ext cx="4364602" cy="3770799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71737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161DBBF-A6A0-06FE-F8CD-795DE86F28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685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74E9C92-A118-1B9B-704B-BFF4D9F16DC9}"/>
              </a:ext>
            </a:extLst>
          </p:cNvPr>
          <p:cNvSpPr txBox="1"/>
          <p:nvPr/>
        </p:nvSpPr>
        <p:spPr>
          <a:xfrm>
            <a:off x="712428" y="679572"/>
            <a:ext cx="437850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Index</a:t>
            </a:r>
          </a:p>
          <a:p>
            <a:endParaRPr lang="en-IN" sz="1600" b="1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Technologies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Architecture</a:t>
            </a:r>
          </a:p>
          <a:p>
            <a:endParaRPr lang="en-IN" sz="1600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About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Data Processing</a:t>
            </a:r>
          </a:p>
          <a:p>
            <a:endParaRPr lang="en-IN" sz="1600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System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Hurdles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Conclusion &amp; Achievements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Future Scope</a:t>
            </a:r>
          </a:p>
          <a:p>
            <a:endParaRPr lang="en-IN" sz="2400" b="1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endParaRPr lang="en-IN" sz="3600" b="1" dirty="0">
              <a:solidFill>
                <a:schemeClr val="accent4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C99688A0-3B80-A034-CA0E-BD1D593CF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59" y="1256456"/>
            <a:ext cx="5891397" cy="400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6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4E445B0B-7F68-4E5A-44D6-EDB8BDD22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D105AB1-EE25-EDCF-EFFE-CC5BCADE56AC}"/>
              </a:ext>
            </a:extLst>
          </p:cNvPr>
          <p:cNvSpPr txBox="1"/>
          <p:nvPr/>
        </p:nvSpPr>
        <p:spPr>
          <a:xfrm>
            <a:off x="1154955" y="1987420"/>
            <a:ext cx="88256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solidFill>
                  <a:schemeClr val="accent4">
                    <a:lumMod val="50000"/>
                  </a:schemeClr>
                </a:solidFill>
                <a:effectLst/>
                <a:latin typeface="Söhne"/>
              </a:rPr>
              <a:t>Immerse yourself in a musical journey where your emotions guide the playlist selection, thanks to our innovative fusion of deep learning CNN technology and mood-based song recommendations. Explore our project's use of deep learning CNN technology to recommend music based on facial expressions. Dive into personalized song suggestions that match your mood seamlessly</a:t>
            </a:r>
            <a:endParaRPr lang="en-IN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CB94D14-99C7-A10F-ABEC-DCC5479819CE}"/>
              </a:ext>
            </a:extLst>
          </p:cNvPr>
          <p:cNvSpPr txBox="1"/>
          <p:nvPr/>
        </p:nvSpPr>
        <p:spPr>
          <a:xfrm>
            <a:off x="1259840" y="701040"/>
            <a:ext cx="7559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54164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50EB65F-62F0-309F-3F13-2EDE1F032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D6F31F56-D645-B1C2-C7A1-E829E354527C}"/>
              </a:ext>
            </a:extLst>
          </p:cNvPr>
          <p:cNvSpPr txBox="1"/>
          <p:nvPr/>
        </p:nvSpPr>
        <p:spPr>
          <a:xfrm>
            <a:off x="1219200" y="772160"/>
            <a:ext cx="7843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Problem Statement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CF015B19-ECB6-8896-BC78-227676C67581}"/>
              </a:ext>
            </a:extLst>
          </p:cNvPr>
          <p:cNvSpPr txBox="1"/>
          <p:nvPr/>
        </p:nvSpPr>
        <p:spPr>
          <a:xfrm>
            <a:off x="1219200" y="2032000"/>
            <a:ext cx="8656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Develop a Musical system which will generate a musical playlist for the user based on his/her mood, by capturing his/her facial expressions.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9E3EF431-13D6-1463-CEA5-50F91B2A233C}"/>
              </a:ext>
            </a:extLst>
          </p:cNvPr>
          <p:cNvSpPr txBox="1"/>
          <p:nvPr/>
        </p:nvSpPr>
        <p:spPr>
          <a:xfrm>
            <a:off x="11176000" y="510550"/>
            <a:ext cx="71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accent4">
                    <a:lumMod val="50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445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5F10B66-7B67-BA48-5A42-084A495C1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121E320-8817-5E6E-BD8B-BA2AEA84B8C7}"/>
              </a:ext>
            </a:extLst>
          </p:cNvPr>
          <p:cNvSpPr txBox="1"/>
          <p:nvPr/>
        </p:nvSpPr>
        <p:spPr>
          <a:xfrm>
            <a:off x="11196320" y="538480"/>
            <a:ext cx="66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EBAB5F0-0C57-AFE9-4C87-6AE0FE285777}"/>
              </a:ext>
            </a:extLst>
          </p:cNvPr>
          <p:cNvSpPr txBox="1"/>
          <p:nvPr/>
        </p:nvSpPr>
        <p:spPr>
          <a:xfrm>
            <a:off x="1229360" y="800090"/>
            <a:ext cx="817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Technologies Used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392C682-0659-62ED-71B1-CA1AFB82CC89}"/>
              </a:ext>
            </a:extLst>
          </p:cNvPr>
          <p:cNvSpPr txBox="1"/>
          <p:nvPr/>
        </p:nvSpPr>
        <p:spPr>
          <a:xfrm>
            <a:off x="1229360" y="1859339"/>
            <a:ext cx="8178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accent4">
                    <a:lumMod val="50000"/>
                  </a:schemeClr>
                </a:solidFill>
                <a:effectLst/>
                <a:latin typeface="Söhne"/>
              </a:rPr>
              <a:t>Spotipy Library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endParaRPr lang="en-GB" b="0" i="0" u="none" strike="noStrike" dirty="0">
              <a:solidFill>
                <a:schemeClr val="accent4">
                  <a:lumMod val="50000"/>
                </a:schemeClr>
              </a:solidFill>
              <a:effectLst/>
              <a:latin typeface="Söhne"/>
            </a:endParaRP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Spark 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endParaRPr lang="en-GB" b="0" i="0" u="none" strike="noStrike" dirty="0">
              <a:solidFill>
                <a:schemeClr val="accent4">
                  <a:lumMod val="50000"/>
                </a:schemeClr>
              </a:solidFill>
              <a:effectLst/>
              <a:latin typeface="Söhne"/>
            </a:endParaRP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accent4">
                    <a:lumMod val="50000"/>
                  </a:schemeClr>
                </a:solidFill>
                <a:effectLst/>
                <a:latin typeface="Söhne"/>
              </a:rPr>
              <a:t>Random Forest Classifier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CNN (Convolution Neural Network)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endParaRPr lang="en-GB" b="0" i="0" u="none" strike="noStrike" dirty="0">
              <a:solidFill>
                <a:schemeClr val="accent4">
                  <a:lumMod val="50000"/>
                </a:schemeClr>
              </a:solidFill>
              <a:effectLst/>
              <a:latin typeface="Söhne"/>
            </a:endParaRP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accent4">
                    <a:lumMod val="50000"/>
                  </a:schemeClr>
                </a:solidFill>
                <a:effectLst/>
                <a:latin typeface="Söhne"/>
              </a:rPr>
              <a:t>Open</a:t>
            </a:r>
            <a:r>
              <a:rPr lang="en-GB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CV2</a:t>
            </a: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endParaRPr lang="en-GB" b="0" i="0" u="none" strike="noStrike" dirty="0">
              <a:solidFill>
                <a:schemeClr val="accent4">
                  <a:lumMod val="50000"/>
                </a:schemeClr>
              </a:solidFill>
              <a:effectLst/>
              <a:latin typeface="Söhne"/>
            </a:endParaRPr>
          </a:p>
          <a:p>
            <a:pPr marL="342900" indent="-342900" algn="l" rtl="0" fontAlgn="base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chemeClr val="accent4">
                    <a:lumMod val="50000"/>
                  </a:schemeClr>
                </a:solidFill>
                <a:effectLst/>
                <a:latin typeface="Söhne"/>
              </a:rPr>
              <a:t>MongoDB</a:t>
            </a:r>
            <a:endParaRPr lang="en-GB" b="0" i="0" dirty="0">
              <a:solidFill>
                <a:schemeClr val="accent4">
                  <a:lumMod val="50000"/>
                </a:schemeClr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9783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A31650B-258A-3FB8-0D27-F092F986B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0371069F-F94A-F952-1792-D3362C66A875}"/>
              </a:ext>
            </a:extLst>
          </p:cNvPr>
          <p:cNvSpPr txBox="1"/>
          <p:nvPr/>
        </p:nvSpPr>
        <p:spPr>
          <a:xfrm>
            <a:off x="11236960" y="609600"/>
            <a:ext cx="599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accent4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43896EC5-3754-2A16-E0DE-45620B8FBD6A}"/>
              </a:ext>
            </a:extLst>
          </p:cNvPr>
          <p:cNvSpPr txBox="1"/>
          <p:nvPr/>
        </p:nvSpPr>
        <p:spPr>
          <a:xfrm>
            <a:off x="1107440" y="778877"/>
            <a:ext cx="7426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Architecture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1D5C798D-28D2-8E5E-2642-C9BF18C556D5}"/>
              </a:ext>
            </a:extLst>
          </p:cNvPr>
          <p:cNvSpPr/>
          <p:nvPr/>
        </p:nvSpPr>
        <p:spPr>
          <a:xfrm>
            <a:off x="1107440" y="1727200"/>
            <a:ext cx="1971040" cy="1178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Image Dataset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xmlns="" id="{F41297A2-8FBD-85FA-6F8B-738F142B4C83}"/>
              </a:ext>
            </a:extLst>
          </p:cNvPr>
          <p:cNvSpPr/>
          <p:nvPr/>
        </p:nvSpPr>
        <p:spPr>
          <a:xfrm>
            <a:off x="3657600" y="1727200"/>
            <a:ext cx="1930400" cy="1178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Training the CNN model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C04AF46B-4148-BFB7-CA4B-08BC83D481EF}"/>
              </a:ext>
            </a:extLst>
          </p:cNvPr>
          <p:cNvSpPr/>
          <p:nvPr/>
        </p:nvSpPr>
        <p:spPr>
          <a:xfrm>
            <a:off x="6248400" y="1727200"/>
            <a:ext cx="1971040" cy="1178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Capturing the face of user using the webcam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xmlns="" id="{993F30E2-F4F8-5989-F53D-7A68A137FD93}"/>
              </a:ext>
            </a:extLst>
          </p:cNvPr>
          <p:cNvSpPr/>
          <p:nvPr/>
        </p:nvSpPr>
        <p:spPr>
          <a:xfrm>
            <a:off x="8839200" y="1749221"/>
            <a:ext cx="1930400" cy="1178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Facial feature extraction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950AADD0-0765-997A-24EB-77089FE810BE}"/>
              </a:ext>
            </a:extLst>
          </p:cNvPr>
          <p:cNvSpPr/>
          <p:nvPr/>
        </p:nvSpPr>
        <p:spPr>
          <a:xfrm>
            <a:off x="8854440" y="3591560"/>
            <a:ext cx="1930400" cy="12903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Detecting the emotion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xmlns="" id="{088C1F48-9487-6638-19A6-847CA273F9EA}"/>
              </a:ext>
            </a:extLst>
          </p:cNvPr>
          <p:cNvSpPr/>
          <p:nvPr/>
        </p:nvSpPr>
        <p:spPr>
          <a:xfrm>
            <a:off x="3637278" y="3600020"/>
            <a:ext cx="1930400" cy="12903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Generating the playlist</a:t>
            </a: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xmlns="" id="{83C3030E-85F4-2393-37B2-581C7D020684}"/>
              </a:ext>
            </a:extLst>
          </p:cNvPr>
          <p:cNvSpPr/>
          <p:nvPr/>
        </p:nvSpPr>
        <p:spPr>
          <a:xfrm>
            <a:off x="3098800" y="2179320"/>
            <a:ext cx="538480" cy="27432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xmlns="" id="{BCB88F49-0EB4-0658-0372-D8BA82B80889}"/>
              </a:ext>
            </a:extLst>
          </p:cNvPr>
          <p:cNvSpPr/>
          <p:nvPr/>
        </p:nvSpPr>
        <p:spPr>
          <a:xfrm>
            <a:off x="5669280" y="2179320"/>
            <a:ext cx="538480" cy="27432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xmlns="" id="{8789125C-7784-EA91-6526-99D02CC88A70}"/>
              </a:ext>
            </a:extLst>
          </p:cNvPr>
          <p:cNvSpPr/>
          <p:nvPr/>
        </p:nvSpPr>
        <p:spPr>
          <a:xfrm>
            <a:off x="8260080" y="2201341"/>
            <a:ext cx="538480" cy="27432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Arrow: Right 55">
            <a:extLst>
              <a:ext uri="{FF2B5EF4-FFF2-40B4-BE49-F238E27FC236}">
                <a16:creationId xmlns:a16="http://schemas.microsoft.com/office/drawing/2014/main" xmlns="" id="{C6C2D694-9CE4-B23D-05D2-2085EB909432}"/>
              </a:ext>
            </a:extLst>
          </p:cNvPr>
          <p:cNvSpPr/>
          <p:nvPr/>
        </p:nvSpPr>
        <p:spPr>
          <a:xfrm rot="5400000">
            <a:off x="9509760" y="3185160"/>
            <a:ext cx="538480" cy="27432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xmlns="" id="{0D9E4CAF-B75C-9E25-0CCD-5F6B7BE27E3F}"/>
              </a:ext>
            </a:extLst>
          </p:cNvPr>
          <p:cNvSpPr/>
          <p:nvPr/>
        </p:nvSpPr>
        <p:spPr>
          <a:xfrm rot="10800000">
            <a:off x="8242300" y="4108020"/>
            <a:ext cx="538480" cy="27432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8" name="Arrow: Right 57">
            <a:extLst>
              <a:ext uri="{FF2B5EF4-FFF2-40B4-BE49-F238E27FC236}">
                <a16:creationId xmlns:a16="http://schemas.microsoft.com/office/drawing/2014/main" xmlns="" id="{4384071E-4863-2F82-0CD6-F3AFAF8502E2}"/>
              </a:ext>
            </a:extLst>
          </p:cNvPr>
          <p:cNvSpPr/>
          <p:nvPr/>
        </p:nvSpPr>
        <p:spPr>
          <a:xfrm rot="10800000">
            <a:off x="5631179" y="4099560"/>
            <a:ext cx="538480" cy="27432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1FF49D32-85FB-6616-4E57-8842C9F09519}"/>
              </a:ext>
            </a:extLst>
          </p:cNvPr>
          <p:cNvSpPr/>
          <p:nvPr/>
        </p:nvSpPr>
        <p:spPr>
          <a:xfrm>
            <a:off x="6248400" y="3600020"/>
            <a:ext cx="1930400" cy="12903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Recommender System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DE4964CF-4F13-A83C-3344-110C36294183}"/>
              </a:ext>
            </a:extLst>
          </p:cNvPr>
          <p:cNvSpPr/>
          <p:nvPr/>
        </p:nvSpPr>
        <p:spPr>
          <a:xfrm>
            <a:off x="8854440" y="5174820"/>
            <a:ext cx="1930400" cy="12903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Music Feature Extraction</a:t>
            </a:r>
          </a:p>
        </p:txBody>
      </p:sp>
      <p:pic>
        <p:nvPicPr>
          <p:cNvPr id="6" name="Graphic 5" descr="Database with solid fill">
            <a:extLst>
              <a:ext uri="{FF2B5EF4-FFF2-40B4-BE49-F238E27FC236}">
                <a16:creationId xmlns:a16="http://schemas.microsoft.com/office/drawing/2014/main" xmlns="" id="{2F229886-BC74-7C98-1FE1-B701E5AAFF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597015" y="5094410"/>
            <a:ext cx="1117600" cy="1117600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xmlns="" id="{FBD732CA-0BA7-F6EC-FCED-3FD4AFAA766D}"/>
              </a:ext>
            </a:extLst>
          </p:cNvPr>
          <p:cNvSpPr/>
          <p:nvPr/>
        </p:nvSpPr>
        <p:spPr>
          <a:xfrm rot="10800000">
            <a:off x="8178800" y="5601540"/>
            <a:ext cx="538480" cy="27432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xmlns="" id="{9B61E8C5-5394-3D94-DB32-C6F433A58CC6}"/>
              </a:ext>
            </a:extLst>
          </p:cNvPr>
          <p:cNvSpPr/>
          <p:nvPr/>
        </p:nvSpPr>
        <p:spPr>
          <a:xfrm rot="16200000">
            <a:off x="7068390" y="4898820"/>
            <a:ext cx="267560" cy="23368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784A4AD3-2C48-4DC3-7457-32D1CB2BCF4A}"/>
              </a:ext>
            </a:extLst>
          </p:cNvPr>
          <p:cNvSpPr/>
          <p:nvPr/>
        </p:nvSpPr>
        <p:spPr>
          <a:xfrm>
            <a:off x="6597015" y="6156979"/>
            <a:ext cx="1210310" cy="2743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MongoDB</a:t>
            </a:r>
          </a:p>
        </p:txBody>
      </p:sp>
    </p:spTree>
    <p:extLst>
      <p:ext uri="{BB962C8B-B14F-4D97-AF65-F5344CB8AC3E}">
        <p14:creationId xmlns:p14="http://schemas.microsoft.com/office/powerpoint/2010/main" val="313729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8F100FF-C840-70E3-172A-5AF063B3E66D}"/>
              </a:ext>
            </a:extLst>
          </p:cNvPr>
          <p:cNvSpPr txBox="1"/>
          <p:nvPr/>
        </p:nvSpPr>
        <p:spPr>
          <a:xfrm>
            <a:off x="11176000" y="477520"/>
            <a:ext cx="731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accent4">
                    <a:lumMod val="50000"/>
                  </a:schemeClr>
                </a:solidFill>
              </a:rPr>
              <a:t>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932D5C5-0BD3-DB39-A7A9-6D0291A06ADE}"/>
              </a:ext>
            </a:extLst>
          </p:cNvPr>
          <p:cNvSpPr txBox="1"/>
          <p:nvPr/>
        </p:nvSpPr>
        <p:spPr>
          <a:xfrm>
            <a:off x="1391920" y="739130"/>
            <a:ext cx="8473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About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E250E9C-EB10-5C59-AE41-92EE7D5B733B}"/>
              </a:ext>
            </a:extLst>
          </p:cNvPr>
          <p:cNvSpPr txBox="1"/>
          <p:nvPr/>
        </p:nvSpPr>
        <p:spPr>
          <a:xfrm>
            <a:off x="1534160" y="1849120"/>
            <a:ext cx="8331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accent4">
                    <a:lumMod val="50000"/>
                  </a:schemeClr>
                </a:solidFill>
                <a:effectLst/>
                <a:latin typeface="Söhne"/>
              </a:rPr>
              <a:t>Facial Expression Recognition 2013 (FER 2013) dataset is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The data consists of 48x48 pixel gray scale images of faces.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The faces have been categorized into facial expression in to one of seven categories (0=Angry, 1=Disgust, 2=Fear, 3=Happy, 4=Sad, 5=Surprise, 6=Neutral).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A dataset containing music features and emotions is utilized for training the recommendation system.</a:t>
            </a: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285678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E33CC0B-05DC-7A71-BE41-9767B957AB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0685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9DC596D-0714-6880-4E32-4BF0795A770D}"/>
              </a:ext>
            </a:extLst>
          </p:cNvPr>
          <p:cNvSpPr txBox="1"/>
          <p:nvPr/>
        </p:nvSpPr>
        <p:spPr>
          <a:xfrm>
            <a:off x="1148080" y="914400"/>
            <a:ext cx="6847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Data Processing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0B040AC-735C-ED47-C0ED-F2D4CC5D05F4}"/>
              </a:ext>
            </a:extLst>
          </p:cNvPr>
          <p:cNvSpPr txBox="1"/>
          <p:nvPr/>
        </p:nvSpPr>
        <p:spPr>
          <a:xfrm>
            <a:off x="1341120" y="2021840"/>
            <a:ext cx="8534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Extracting song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music dataset is preprocessed to extract relevant features such as </a:t>
            </a:r>
            <a:r>
              <a:rPr lang="en-US" dirty="0" smtClean="0">
                <a:solidFill>
                  <a:schemeClr val="accent4">
                    <a:lumMod val="50000"/>
                  </a:schemeClr>
                </a:solidFill>
                <a:latin typeface="Söhne"/>
              </a:rPr>
              <a:t>acousticness,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danceability, energy, etc.</a:t>
            </a:r>
            <a:endParaRPr lang="en-IN" b="1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Handling missing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Extracting image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Using image dataset created a csv file with columns emotion and pixel to train the model.</a:t>
            </a:r>
            <a:endParaRPr lang="en-IN" b="1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68684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FF3C9D3-F7E6-26D1-6BB8-4F7FC5C35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59B9FEF-F898-70A4-2C69-C4A1F0E7D728}"/>
              </a:ext>
            </a:extLst>
          </p:cNvPr>
          <p:cNvSpPr txBox="1"/>
          <p:nvPr/>
        </p:nvSpPr>
        <p:spPr>
          <a:xfrm>
            <a:off x="11196320" y="538480"/>
            <a:ext cx="66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48D3A7D-D7DD-A6CE-1D2F-C647D065559D}"/>
              </a:ext>
            </a:extLst>
          </p:cNvPr>
          <p:cNvSpPr txBox="1"/>
          <p:nvPr/>
        </p:nvSpPr>
        <p:spPr>
          <a:xfrm>
            <a:off x="1229360" y="800090"/>
            <a:ext cx="817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accent4">
                    <a:lumMod val="50000"/>
                  </a:schemeClr>
                </a:solidFill>
                <a:latin typeface="Arial Rounded MT Bold" panose="020F0704030504030204" pitchFamily="34" charset="0"/>
              </a:rPr>
              <a:t>System Components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8440EE5-DDAE-778A-2ED2-0AD28DED2779}"/>
              </a:ext>
            </a:extLst>
          </p:cNvPr>
          <p:cNvSpPr txBox="1"/>
          <p:nvPr/>
        </p:nvSpPr>
        <p:spPr>
          <a:xfrm>
            <a:off x="1361440" y="1869440"/>
            <a:ext cx="8636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Facial Expression Recognition using Convolution Neural Network(CNN)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OpenCV for face detection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Spotify API for fetching music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MongoDB used to store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accent4">
                  <a:lumMod val="50000"/>
                </a:schemeClr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50000"/>
                  </a:schemeClr>
                </a:solidFill>
                <a:latin typeface="Söhne"/>
              </a:rPr>
              <a:t>Recommendation Engine based on user emotion</a:t>
            </a:r>
          </a:p>
        </p:txBody>
      </p:sp>
    </p:spTree>
    <p:extLst>
      <p:ext uri="{BB962C8B-B14F-4D97-AF65-F5344CB8AC3E}">
        <p14:creationId xmlns:p14="http://schemas.microsoft.com/office/powerpoint/2010/main" val="51713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68">
      <a:majorFont>
        <a:latin typeface="Biome"/>
        <a:ea typeface=""/>
        <a:cs typeface=""/>
      </a:majorFont>
      <a:minorFont>
        <a:latin typeface="Century Gothic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M78148557_Win32_SL_V11" id="{DCC2E3EA-D115-4C7C-A10B-9F5312021EDB}" vid="{C098D00E-408B-4CC3-82ED-F05A257F59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1AAE718-030D-4245-9ED1-7367B3E909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9DFB090-DB8B-424D-ACF8-FC95212413D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7281DF2-7A2E-4A95-A273-99C6FE2C13A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Fission design</Template>
  <TotalTime>3777</TotalTime>
  <Words>464</Words>
  <Application>Microsoft Office PowerPoint</Application>
  <PresentationFormat>Custom</PresentationFormat>
  <Paragraphs>162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Custom</vt:lpstr>
      <vt:lpstr>Music Recommendation Based On Facial Emotions Recognition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Recommendation Based On Facial Emotions Recognition</dc:title>
  <dc:creator>Harshada Samant</dc:creator>
  <cp:lastModifiedBy>Windows User</cp:lastModifiedBy>
  <cp:revision>35</cp:revision>
  <dcterms:created xsi:type="dcterms:W3CDTF">2024-02-21T05:28:34Z</dcterms:created>
  <dcterms:modified xsi:type="dcterms:W3CDTF">2024-02-24T07:09:42Z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